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72" r:id="rId3"/>
    <p:sldId id="269" r:id="rId4"/>
    <p:sldId id="277" r:id="rId5"/>
    <p:sldId id="273" r:id="rId6"/>
    <p:sldId id="274" r:id="rId7"/>
    <p:sldId id="276" r:id="rId8"/>
    <p:sldId id="275" r:id="rId9"/>
    <p:sldId id="278" r:id="rId10"/>
    <p:sldId id="256" r:id="rId11"/>
    <p:sldId id="257" r:id="rId12"/>
    <p:sldId id="258" r:id="rId13"/>
    <p:sldId id="259" r:id="rId14"/>
    <p:sldId id="260" r:id="rId15"/>
    <p:sldId id="262" r:id="rId16"/>
    <p:sldId id="263" r:id="rId17"/>
    <p:sldId id="265" r:id="rId18"/>
    <p:sldId id="266" r:id="rId19"/>
    <p:sldId id="267" r:id="rId20"/>
    <p:sldId id="261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6" autoAdjust="0"/>
    <p:restoredTop sz="94660"/>
  </p:normalViewPr>
  <p:slideViewPr>
    <p:cSldViewPr>
      <p:cViewPr varScale="1">
        <p:scale>
          <a:sx n="74" d="100"/>
          <a:sy n="74" d="100"/>
        </p:scale>
        <p:origin x="2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DEFD-1283-4ACF-97EA-A0CB7F286F6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163-687C-42EB-80D2-C8ACB629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6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DEFD-1283-4ACF-97EA-A0CB7F286F6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163-687C-42EB-80D2-C8ACB629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5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DEFD-1283-4ACF-97EA-A0CB7F286F6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163-687C-42EB-80D2-C8ACB629349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330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DEFD-1283-4ACF-97EA-A0CB7F286F6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163-687C-42EB-80D2-C8ACB629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622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DEFD-1283-4ACF-97EA-A0CB7F286F6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163-687C-42EB-80D2-C8ACB629349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6329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DEFD-1283-4ACF-97EA-A0CB7F286F6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163-687C-42EB-80D2-C8ACB629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62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DEFD-1283-4ACF-97EA-A0CB7F286F6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163-687C-42EB-80D2-C8ACB629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45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DEFD-1283-4ACF-97EA-A0CB7F286F6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163-687C-42EB-80D2-C8ACB629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04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DEFD-1283-4ACF-97EA-A0CB7F286F6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163-687C-42EB-80D2-C8ACB629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4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DEFD-1283-4ACF-97EA-A0CB7F286F6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163-687C-42EB-80D2-C8ACB629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3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DEFD-1283-4ACF-97EA-A0CB7F286F6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163-687C-42EB-80D2-C8ACB629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1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DEFD-1283-4ACF-97EA-A0CB7F286F6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163-687C-42EB-80D2-C8ACB629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5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DEFD-1283-4ACF-97EA-A0CB7F286F6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163-687C-42EB-80D2-C8ACB629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1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DEFD-1283-4ACF-97EA-A0CB7F286F6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163-687C-42EB-80D2-C8ACB629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7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DEFD-1283-4ACF-97EA-A0CB7F286F6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163-687C-42EB-80D2-C8ACB629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DEFD-1283-4ACF-97EA-A0CB7F286F6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61163-687C-42EB-80D2-C8ACB629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52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BDEFD-1283-4ACF-97EA-A0CB7F286F6C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C61163-687C-42EB-80D2-C8ACB6293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3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ramp@fultonschools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1243"/>
            <a:ext cx="8229600" cy="925643"/>
          </a:xfrm>
        </p:spPr>
        <p:txBody>
          <a:bodyPr/>
          <a:lstStyle/>
          <a:p>
            <a:r>
              <a:rPr lang="en-US" dirty="0" smtClean="0"/>
              <a:t>Mrs. Ramp!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2" y="757628"/>
            <a:ext cx="3805628" cy="380562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67200" y="795728"/>
            <a:ext cx="48768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I’m from Columbia, </a:t>
            </a:r>
            <a:r>
              <a:rPr lang="en-US" dirty="0" smtClean="0"/>
              <a:t>SC  and I’ve </a:t>
            </a:r>
            <a:r>
              <a:rPr lang="en-US" dirty="0" smtClean="0"/>
              <a:t>been married for six years to </a:t>
            </a:r>
            <a:r>
              <a:rPr lang="en-US" dirty="0" smtClean="0"/>
              <a:t>my husband Jason.</a:t>
            </a: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764" y="2633272"/>
            <a:ext cx="4191000" cy="419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622" y="4675994"/>
            <a:ext cx="4114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have a wonderful </a:t>
            </a:r>
            <a:r>
              <a:rPr lang="en-US" sz="2800" dirty="0" smtClean="0"/>
              <a:t>son </a:t>
            </a:r>
            <a:r>
              <a:rPr lang="en-US" sz="2800" dirty="0" smtClean="0"/>
              <a:t>called Henry </a:t>
            </a:r>
            <a:r>
              <a:rPr lang="en-US" sz="2800" dirty="0" smtClean="0"/>
              <a:t>(he’s nearly 3) and </a:t>
            </a:r>
            <a:r>
              <a:rPr lang="en-US" sz="2800" dirty="0" smtClean="0"/>
              <a:t>an angel baby called Molly Rose.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743200" y="94138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1.) Come to class fully prepared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sz="3200" dirty="0" smtClean="0"/>
              <a:t>(books, writing implements, notes)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You will NOT be allowed to return to your locker (or another class) for </a:t>
            </a:r>
            <a:r>
              <a:rPr lang="en-US" u="sng" dirty="0" smtClean="0"/>
              <a:t>anything</a:t>
            </a:r>
            <a:r>
              <a:rPr lang="en-US" dirty="0" smtClean="0"/>
              <a:t> once class has begun.</a:t>
            </a:r>
            <a:endParaRPr lang="en-US" dirty="0"/>
          </a:p>
        </p:txBody>
      </p:sp>
      <p:pic>
        <p:nvPicPr>
          <p:cNvPr id="1026" name="Picture 2" descr="http://media-cache-ak0.pinimg.com/236x/05/98/a6/0598a6f33bb1edcc3671fd647fb035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76400"/>
            <a:ext cx="3809998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2.) </a:t>
            </a:r>
            <a:endParaRPr lang="en-US" sz="4000" dirty="0"/>
          </a:p>
        </p:txBody>
      </p:sp>
      <p:pic>
        <p:nvPicPr>
          <p:cNvPr id="4" name="Picture 3" descr="all discuss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1762" y="533400"/>
            <a:ext cx="6654084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9800" y="54864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Equity sticks—your new best friend!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‘Others’ most definitely includes your teacher.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3.) </a:t>
            </a:r>
            <a:endParaRPr lang="en-US" dirty="0"/>
          </a:p>
        </p:txBody>
      </p:sp>
      <p:pic>
        <p:nvPicPr>
          <p:cNvPr id="4" name="Picture 3" descr="bad ti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28600"/>
            <a:ext cx="52578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4.) Sidebar conversations</a:t>
            </a:r>
            <a:endParaRPr lang="en-US" dirty="0"/>
          </a:p>
        </p:txBody>
      </p:sp>
      <p:pic>
        <p:nvPicPr>
          <p:cNvPr id="4" name="Content Placeholder 3" descr="Nobod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80419" y="1371600"/>
            <a:ext cx="4777581" cy="477758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5.)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4538841"/>
            <a:ext cx="8686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When you enter class, you will place your phone in the </a:t>
            </a:r>
            <a:r>
              <a:rPr lang="en-US" sz="3200" b="1" dirty="0" smtClean="0">
                <a:solidFill>
                  <a:srgbClr val="FF0000"/>
                </a:solidFill>
              </a:rPr>
              <a:t>red parking lot</a:t>
            </a:r>
            <a:r>
              <a:rPr lang="en-US" sz="3200" dirty="0" smtClean="0"/>
              <a:t>. If you have a second phone and I see it/hear it, it’s mine. You’ll get it back at the end of the day/week…unless, of course, I’ve asked you to pull them out for an assignment.</a:t>
            </a:r>
          </a:p>
          <a:p>
            <a:endParaRPr lang="en-US" dirty="0"/>
          </a:p>
        </p:txBody>
      </p:sp>
      <p:pic>
        <p:nvPicPr>
          <p:cNvPr id="6" name="Picture 5" descr="d34cbb079072d8be7105e4c8ff11639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78360"/>
            <a:ext cx="4800600" cy="467536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6.) Put your name (first and last) and class period on every assignment if you want credit for it. </a:t>
            </a:r>
            <a:endParaRPr lang="en-US" dirty="0"/>
          </a:p>
        </p:txBody>
      </p:sp>
      <p:pic>
        <p:nvPicPr>
          <p:cNvPr id="4" name="Content Placeholder 3" descr="whyu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6476" y="1707047"/>
            <a:ext cx="4743450" cy="35623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7.) Stay in your seats/do not pack up until I dismiss you. </a:t>
            </a:r>
            <a:endParaRPr lang="en-US" dirty="0"/>
          </a:p>
        </p:txBody>
      </p:sp>
      <p:pic>
        <p:nvPicPr>
          <p:cNvPr id="4" name="Content Placeholder 3" descr="packba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2014" y="2160588"/>
            <a:ext cx="5803584" cy="38814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8.) Raise your hand if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                a question or leave your seat. </a:t>
            </a:r>
            <a:endParaRPr lang="en-US" dirty="0"/>
          </a:p>
        </p:txBody>
      </p:sp>
      <p:pic>
        <p:nvPicPr>
          <p:cNvPr id="4" name="Picture 3" descr="qTyLdjk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600200"/>
            <a:ext cx="7467603" cy="280035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9.) Listen to instructions</a:t>
            </a:r>
            <a:endParaRPr lang="en-US" dirty="0"/>
          </a:p>
        </p:txBody>
      </p:sp>
      <p:pic>
        <p:nvPicPr>
          <p:cNvPr id="4" name="Content Placeholder 3" descr="495515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5356860" cy="3956374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10.) Bathroom </a:t>
            </a:r>
            <a:r>
              <a:rPr lang="en-US" i="1" dirty="0" smtClean="0"/>
              <a:t>privileges</a:t>
            </a:r>
            <a:endParaRPr lang="en-US" i="1" dirty="0"/>
          </a:p>
        </p:txBody>
      </p:sp>
      <p:pic>
        <p:nvPicPr>
          <p:cNvPr id="7" name="Content Placeholder 6" descr="bathro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8000" y="914400"/>
            <a:ext cx="50800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1066800" y="4919008"/>
            <a:ext cx="678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one is allowed to go to the bathroom during the FIRST and LAST ten minutes of class (because really important instructions happen during that time). If privileges are being abused, I reserve the right to take them away.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3715218" cy="511571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914400"/>
            <a:ext cx="5181600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I completed my undergrad at the University of South Carolina and received a B.A. in English with minors in history and political science. </a:t>
            </a:r>
          </a:p>
          <a:p>
            <a:r>
              <a:rPr lang="en-US" dirty="0" smtClean="0"/>
              <a:t>I did both of my master’s degrees at Augusta University and earned a  4.0 GPA for both.</a:t>
            </a:r>
          </a:p>
          <a:p>
            <a:r>
              <a:rPr lang="en-US" dirty="0" smtClean="0"/>
              <a:t>2009—M.A. Secondary English</a:t>
            </a:r>
          </a:p>
          <a:p>
            <a:r>
              <a:rPr lang="en-US" dirty="0" smtClean="0"/>
              <a:t>2011—</a:t>
            </a:r>
            <a:r>
              <a:rPr lang="en-US" dirty="0" err="1" smtClean="0"/>
              <a:t>Ed.S</a:t>
            </a:r>
            <a:r>
              <a:rPr lang="en-US" dirty="0" smtClean="0"/>
              <a:t>. Curriculum and Instruction.</a:t>
            </a:r>
          </a:p>
        </p:txBody>
      </p:sp>
    </p:spTree>
    <p:extLst>
      <p:ext uri="{BB962C8B-B14F-4D97-AF65-F5344CB8AC3E}">
        <p14:creationId xmlns:p14="http://schemas.microsoft.com/office/powerpoint/2010/main" val="55109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67400"/>
            <a:ext cx="8229600" cy="838200"/>
          </a:xfrm>
        </p:spPr>
        <p:txBody>
          <a:bodyPr/>
          <a:lstStyle/>
          <a:p>
            <a:r>
              <a:rPr lang="en-US" dirty="0" smtClean="0"/>
              <a:t>Not sure? Ask me after class.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4" name="Content Placeholder 3" descr="nots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371600"/>
            <a:ext cx="5900394" cy="4419600"/>
          </a:xfrm>
        </p:spPr>
      </p:pic>
      <p:sp>
        <p:nvSpPr>
          <p:cNvPr id="5" name="TextBox 4"/>
          <p:cNvSpPr txBox="1"/>
          <p:nvPr/>
        </p:nvSpPr>
        <p:spPr>
          <a:xfrm>
            <a:off x="914400" y="0"/>
            <a:ext cx="76660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Okay, there ARE a couple of classic “stupid” questions: </a:t>
            </a:r>
          </a:p>
          <a:p>
            <a:pPr marL="342900" indent="-342900">
              <a:buAutoNum type="arabicPeriod"/>
            </a:pPr>
            <a:r>
              <a:rPr lang="en-US" dirty="0" smtClean="0"/>
              <a:t>A question about something that is clearly written on the board.</a:t>
            </a:r>
          </a:p>
          <a:p>
            <a:pPr marL="342900" indent="-342900">
              <a:buAutoNum type="arabicPeriod"/>
            </a:pPr>
            <a:r>
              <a:rPr lang="en-US" dirty="0" smtClean="0"/>
              <a:t>A question that I just answered a moment before (but you weren’t listening)</a:t>
            </a:r>
          </a:p>
          <a:p>
            <a:pPr marL="342900" indent="-342900"/>
            <a:r>
              <a:rPr lang="en-US" dirty="0" smtClean="0"/>
              <a:t>Don’t be offended if the entire class groans/face palms if you ask one of these.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can’t wait to get started!</a:t>
            </a:r>
            <a:endParaRPr lang="en-US" dirty="0"/>
          </a:p>
        </p:txBody>
      </p:sp>
      <p:pic>
        <p:nvPicPr>
          <p:cNvPr id="4" name="Content Placeholder 3" descr="excit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52600"/>
            <a:ext cx="5436870" cy="41834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4038600" cy="241739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2971800"/>
            <a:ext cx="4495800" cy="6553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This is my first year at Roswell High school; before this, I taught 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honors at </a:t>
            </a:r>
            <a:r>
              <a:rPr lang="en-US" sz="2000" b="1" dirty="0" smtClean="0"/>
              <a:t>Webb Bridge Middle School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Before moving </a:t>
            </a:r>
            <a:r>
              <a:rPr lang="en-US" sz="2000" dirty="0" smtClean="0"/>
              <a:t>to North Fulton, </a:t>
            </a:r>
            <a:r>
              <a:rPr lang="en-US" sz="2000" dirty="0" smtClean="0"/>
              <a:t>I taught high school English at </a:t>
            </a:r>
            <a:r>
              <a:rPr lang="en-US" sz="2000" b="1" dirty="0" smtClean="0"/>
              <a:t>Dutch Fork High School </a:t>
            </a:r>
            <a:r>
              <a:rPr lang="en-US" sz="2000" dirty="0" smtClean="0"/>
              <a:t>in Columbia, SC and English/Social Studies at </a:t>
            </a:r>
            <a:r>
              <a:rPr lang="en-US" sz="2000" b="1" dirty="0" smtClean="0"/>
              <a:t>L.U. Preparatory School </a:t>
            </a:r>
            <a:r>
              <a:rPr lang="en-US" sz="2000" dirty="0" smtClean="0"/>
              <a:t>on the island of St. Maarten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29000"/>
            <a:ext cx="4908507" cy="333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7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students supported?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700" dirty="0"/>
              <a:t>Students use </a:t>
            </a:r>
            <a:r>
              <a:rPr lang="en-US" sz="2700" dirty="0" smtClean="0"/>
              <a:t>Office365 (OneNote)—if their Surface isn’t working, all of their work can be accessed through Office 365 online from any computer or device. </a:t>
            </a:r>
            <a:endParaRPr lang="en-US" sz="2700" dirty="0"/>
          </a:p>
          <a:p>
            <a:r>
              <a:rPr lang="en-US" sz="2700" dirty="0"/>
              <a:t>Students </a:t>
            </a:r>
            <a:r>
              <a:rPr lang="en-US" sz="2700" dirty="0" smtClean="0"/>
              <a:t>have access to my website and course calendar at offramp.weebly.com </a:t>
            </a:r>
          </a:p>
          <a:p>
            <a:r>
              <a:rPr lang="en-US" sz="2700" dirty="0" smtClean="0"/>
              <a:t>Students </a:t>
            </a:r>
            <a:r>
              <a:rPr lang="en-US" sz="2700" dirty="0"/>
              <a:t>are encouraged to </a:t>
            </a:r>
            <a:r>
              <a:rPr lang="en-US" sz="2700" dirty="0" smtClean="0"/>
              <a:t>check the course calendar for missed work when </a:t>
            </a:r>
            <a:r>
              <a:rPr lang="en-US" sz="2700" dirty="0"/>
              <a:t>they are absent</a:t>
            </a:r>
            <a:r>
              <a:rPr lang="en-US" sz="2700" dirty="0" smtClean="0"/>
              <a:t>.</a:t>
            </a:r>
          </a:p>
          <a:p>
            <a:r>
              <a:rPr lang="en-US" sz="2700" dirty="0" smtClean="0"/>
              <a:t>Please feel free to contact me at </a:t>
            </a:r>
            <a:r>
              <a:rPr lang="en-US" sz="2700" dirty="0" smtClean="0">
                <a:hlinkClick r:id="rId2"/>
              </a:rPr>
              <a:t>ramp@fultonschools.org</a:t>
            </a:r>
            <a:r>
              <a:rPr lang="en-US" sz="2700" dirty="0" smtClean="0"/>
              <a:t> ; students are encouraged to self-advocate and contact me if a problem arises. </a:t>
            </a:r>
            <a:endParaRPr lang="en-US" sz="2700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65567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current unit?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are </a:t>
            </a:r>
            <a:r>
              <a:rPr lang="en-US" dirty="0" smtClean="0"/>
              <a:t>starting on </a:t>
            </a:r>
            <a:r>
              <a:rPr lang="en-US" dirty="0" smtClean="0"/>
              <a:t>a major literary analysis paper to round out our short story unit.  Students </a:t>
            </a:r>
            <a:r>
              <a:rPr lang="en-US" dirty="0" smtClean="0"/>
              <a:t>will be</a:t>
            </a:r>
            <a:r>
              <a:rPr lang="en-US" dirty="0" smtClean="0"/>
              <a:t> </a:t>
            </a:r>
            <a:r>
              <a:rPr lang="en-US" dirty="0" smtClean="0"/>
              <a:t>given time in class for peer editing.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158140"/>
            <a:ext cx="1298276" cy="1968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150627"/>
            <a:ext cx="1331949" cy="1968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150626"/>
            <a:ext cx="1331949" cy="196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grades assigned?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55626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en-US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Formative/Minor </a:t>
            </a: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Assessments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(Daily Work/Quizzes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): 30% </a:t>
            </a:r>
          </a:p>
          <a:p>
            <a:pPr marL="0">
              <a:spcBef>
                <a:spcPts val="0"/>
              </a:spcBef>
            </a:pPr>
            <a:r>
              <a:rPr lang="en-US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Summative/Major </a:t>
            </a:r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Assessments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(Tests, Projects, Essays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): 50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</a:p>
          <a:p>
            <a:r>
              <a:rPr lang="en-US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Final </a:t>
            </a:r>
            <a:r>
              <a:rPr lang="en-US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Exam (December):</a:t>
            </a:r>
            <a:r>
              <a:rPr lang="en-US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 20% </a:t>
            </a:r>
            <a:endParaRPr lang="en-US" sz="24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+mj-lt"/>
              </a:rPr>
              <a:t>This course finishes with an EOCT (end of course test); it will be in May of 2018 and will count for 20% of their semester two score. </a:t>
            </a:r>
          </a:p>
          <a:p>
            <a:r>
              <a:rPr lang="en-US" sz="2400" dirty="0" smtClean="0">
                <a:latin typeface="+mj-lt"/>
              </a:rPr>
              <a:t>Assignments are always due at the beginning of class. Late homework and classwork are not accepted. </a:t>
            </a:r>
          </a:p>
          <a:p>
            <a:r>
              <a:rPr lang="en-US" sz="2400" dirty="0" smtClean="0">
                <a:latin typeface="+mj-lt"/>
              </a:rPr>
              <a:t>Major assignments (papers, projects, etc.) will be accepted late for a penalty of 10% per day. After the third day, major assignments are not accepted. 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58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coming up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6347714" cy="3880773"/>
          </a:xfrm>
        </p:spPr>
        <p:txBody>
          <a:bodyPr/>
          <a:lstStyle/>
          <a:p>
            <a:pPr marL="0" indent="0" algn="ctr">
              <a:buNone/>
            </a:pPr>
            <a:r>
              <a:rPr lang="en-US" sz="2100" dirty="0"/>
              <a:t>Please purchase a copy </a:t>
            </a:r>
          </a:p>
          <a:p>
            <a:pPr marL="0" indent="0" algn="ctr">
              <a:buNone/>
            </a:pPr>
            <a:r>
              <a:rPr lang="en-US" sz="2100" dirty="0"/>
              <a:t>of our two upcoming </a:t>
            </a:r>
            <a:r>
              <a:rPr lang="en-US" sz="2100" dirty="0" smtClean="0"/>
              <a:t>novels; </a:t>
            </a:r>
          </a:p>
          <a:p>
            <a:pPr marL="0" indent="0" algn="ctr">
              <a:buNone/>
            </a:pPr>
            <a:r>
              <a:rPr lang="en-US" sz="2100" dirty="0" smtClean="0"/>
              <a:t>we will be annotating them.</a:t>
            </a:r>
            <a:endParaRPr lang="en-US" sz="2100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99" y="3048000"/>
            <a:ext cx="1909941" cy="27784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200400"/>
            <a:ext cx="1811547" cy="277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and 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Students are assigned 90 SAT-oriented vocabulary words each semester which are assessed through various quizzes.</a:t>
            </a:r>
          </a:p>
          <a:p>
            <a:r>
              <a:rPr lang="en-US" sz="2400" dirty="0"/>
              <a:t>A pre-diagnostic grammar test was given in August.  The data taken from that test is now driving our instruction.  </a:t>
            </a:r>
            <a:r>
              <a:rPr lang="en-US" sz="2400" dirty="0"/>
              <a:t>A post-test will be given in May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We work on breaking down sentences in class (part of speech, function, clauses, etc.) and students will be quizzed over grammar once per month. I have grammar help sessions every Wednesday at 7:45 AM (or by appointment!).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89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How can parents help?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75" y="2218126"/>
            <a:ext cx="3386138" cy="212012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Classroom supplies are always appreciated!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000" b="1" dirty="0"/>
              <a:t>Boxed </a:t>
            </a:r>
            <a:r>
              <a:rPr lang="en-US" sz="2000" b="1" dirty="0" smtClean="0"/>
              <a:t>tissue</a:t>
            </a:r>
            <a:endParaRPr lang="en-US" sz="2000" b="1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000" b="1" dirty="0"/>
              <a:t>Hand </a:t>
            </a:r>
            <a:r>
              <a:rPr lang="en-US" sz="2000" b="1" dirty="0" smtClean="0"/>
              <a:t>sanitizer</a:t>
            </a:r>
            <a:endParaRPr lang="en-US" sz="2000" b="1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000" b="1" dirty="0" smtClean="0"/>
              <a:t>Dry erase markers</a:t>
            </a:r>
            <a:endParaRPr lang="en-US" sz="2000" b="1" dirty="0"/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000" b="1" dirty="0"/>
              <a:t>Dry Erase Markers</a:t>
            </a: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en-US" sz="2000" b="1" dirty="0" smtClean="0"/>
              <a:t>Anti-bacterial wipes</a:t>
            </a:r>
          </a:p>
        </p:txBody>
      </p:sp>
    </p:spTree>
    <p:extLst>
      <p:ext uri="{BB962C8B-B14F-4D97-AF65-F5344CB8AC3E}">
        <p14:creationId xmlns:p14="http://schemas.microsoft.com/office/powerpoint/2010/main" val="310884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6789</TotalTime>
  <Words>725</Words>
  <Application>Microsoft Office PowerPoint</Application>
  <PresentationFormat>On-screen Show (4:3)</PresentationFormat>
  <Paragraphs>69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Mrs. Ramp!</vt:lpstr>
      <vt:lpstr>PowerPoint Presentation</vt:lpstr>
      <vt:lpstr>PowerPoint Presentation</vt:lpstr>
      <vt:lpstr>How are students supported?</vt:lpstr>
      <vt:lpstr>What is the current unit?</vt:lpstr>
      <vt:lpstr>How are grades assigned?</vt:lpstr>
      <vt:lpstr>What’s coming up next?</vt:lpstr>
      <vt:lpstr>Grammar and Vocabulary</vt:lpstr>
      <vt:lpstr>How can parents help?</vt:lpstr>
      <vt:lpstr>1.) Come to class fully prepared     (books, writing implements, notes)</vt:lpstr>
      <vt:lpstr> </vt:lpstr>
      <vt:lpstr>‘Others’ most definitely includes your teacher. </vt:lpstr>
      <vt:lpstr>4.) Sidebar conversations</vt:lpstr>
      <vt:lpstr>5.)</vt:lpstr>
      <vt:lpstr>6.) Put your name (first and last) and class period on every assignment if you want credit for it. </vt:lpstr>
      <vt:lpstr>7.) Stay in your seats/do not pack up until I dismiss you. </vt:lpstr>
      <vt:lpstr>8.) Raise your hand if you</vt:lpstr>
      <vt:lpstr>9.) Listen to instructions</vt:lpstr>
      <vt:lpstr>10.) Bathroom privileges</vt:lpstr>
      <vt:lpstr>Not sure? Ask me after class. </vt:lpstr>
      <vt:lpstr>I can’t wait to get started!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1.) Come to class fully prepared     (books, writing implements, notes)</dc:title>
  <dc:creator>Me</dc:creator>
  <cp:lastModifiedBy>Ramp, Katherine</cp:lastModifiedBy>
  <cp:revision>27</cp:revision>
  <dcterms:created xsi:type="dcterms:W3CDTF">2014-07-31T22:11:20Z</dcterms:created>
  <dcterms:modified xsi:type="dcterms:W3CDTF">2017-09-15T11:46:04Z</dcterms:modified>
</cp:coreProperties>
</file>